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3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9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2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5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5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7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4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6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fld id="{8B631ADB-A52C-4327-B2F4-949F437F1F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25C53D24-3F73-452A-BC25-20D60E5F072F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7" descr="IBM_stbsp34-PowerPC-process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1" r="17049"/>
          <a:stretch>
            <a:fillRect/>
          </a:stretch>
        </p:blipFill>
        <p:spPr bwMode="auto">
          <a:xfrm>
            <a:off x="-97367" y="0"/>
            <a:ext cx="1634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10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omputer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834129" y="5824516"/>
            <a:ext cx="746974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latin typeface="Aldhabi" panose="01000000000000000000" pitchFamily="2" charset="-78"/>
                <a:cs typeface="Aldhabi" panose="01000000000000000000" pitchFamily="2" charset="-78"/>
              </a:rPr>
              <a:t>Instructor: Engr. Hira Akash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8147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242" y="206062"/>
            <a:ext cx="10693758" cy="665193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can be divided into two main categories: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Hardware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Software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basically anything that you can touch with your fingers.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hardware to work it must follow a set of instructions that is supplied to it as software. </a:t>
            </a:r>
          </a:p>
        </p:txBody>
      </p:sp>
    </p:spTree>
    <p:extLst>
      <p:ext uri="{BB962C8B-B14F-4D97-AF65-F5344CB8AC3E}">
        <p14:creationId xmlns:p14="http://schemas.microsoft.com/office/powerpoint/2010/main" val="376722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152" y="42818"/>
            <a:ext cx="10182896" cy="1143000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152" y="1146220"/>
            <a:ext cx="10427594" cy="57117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computer’s physical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 b="3897"/>
          <a:stretch/>
        </p:blipFill>
        <p:spPr>
          <a:xfrm>
            <a:off x="1880315" y="2176530"/>
            <a:ext cx="9736429" cy="4606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63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858" y="1767626"/>
            <a:ext cx="105735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software refers to the set of instructions that directs the hardware to accomplish a task.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Application Software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1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243" y="326154"/>
            <a:ext cx="10972800" cy="11430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Software/Operating System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547" y="1690353"/>
            <a:ext cx="10972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are used to control all components of computer and serves as an interface between user and hardware.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 algn="just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</a:p>
          <a:p>
            <a:pPr marL="400050" lvl="1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Interface b/w user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607" y="4430869"/>
            <a:ext cx="3152775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415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Application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152" y="1638838"/>
            <a:ext cx="10466231" cy="510969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software is used or design for the specific purpose of the user.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MS-WORD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MS-POWER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MS-EXCEL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Paint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MS-ACCESS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65" y="2850456"/>
            <a:ext cx="2857500" cy="3114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110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60" y="274638"/>
            <a:ext cx="9302839" cy="11430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436" y="1600201"/>
            <a:ext cx="9714963" cy="4525963"/>
          </a:xfrm>
        </p:spPr>
        <p:txBody>
          <a:bodyPr/>
          <a:lstStyle/>
          <a:p>
            <a:r>
              <a:rPr lang="en-US" dirty="0"/>
              <a:t>Bit: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digit, either 0 or 1 </a:t>
            </a:r>
            <a:endParaRPr lang="en-US" dirty="0" smtClean="0"/>
          </a:p>
          <a:p>
            <a:r>
              <a:rPr lang="en-US" dirty="0" smtClean="0"/>
              <a:t>Byte</a:t>
            </a:r>
            <a:r>
              <a:rPr lang="en-US" dirty="0"/>
              <a:t>: any combination of 0 or 1. also called an octet. </a:t>
            </a:r>
          </a:p>
        </p:txBody>
      </p:sp>
    </p:spTree>
    <p:extLst>
      <p:ext uri="{BB962C8B-B14F-4D97-AF65-F5344CB8AC3E}">
        <p14:creationId xmlns:p14="http://schemas.microsoft.com/office/powerpoint/2010/main" val="57963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0" y="1600201"/>
            <a:ext cx="9521780" cy="4525963"/>
          </a:xfrm>
        </p:spPr>
        <p:txBody>
          <a:bodyPr/>
          <a:lstStyle/>
          <a:p>
            <a:r>
              <a:rPr lang="en-US" dirty="0"/>
              <a:t>Computer only understand 0 or 1 0 OFF 1 </a:t>
            </a:r>
            <a:r>
              <a:rPr lang="en-US" dirty="0" smtClean="0"/>
              <a:t>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55" t="42000" r="40432" b="16877"/>
          <a:stretch/>
        </p:blipFill>
        <p:spPr>
          <a:xfrm>
            <a:off x="2627290" y="2807594"/>
            <a:ext cx="8113689" cy="369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13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71" t="31230" r="37574" b="18688"/>
          <a:stretch/>
        </p:blipFill>
        <p:spPr>
          <a:xfrm>
            <a:off x="1708085" y="1159100"/>
            <a:ext cx="9973053" cy="501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34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176" t="32526" r="37462" b="19058"/>
          <a:stretch/>
        </p:blipFill>
        <p:spPr>
          <a:xfrm>
            <a:off x="1970467" y="1667333"/>
            <a:ext cx="9028090" cy="4282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39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929" y="1252471"/>
            <a:ext cx="10461939" cy="5135450"/>
          </a:xfr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of complex tasks.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saves time by quick manipulation of data as compared to when done manually.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in data processing are minimized when a computer is used.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helped in making communication easier by using internet.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stores, retrieves, and processes a large amount of data.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in multitasking of various jobs. </a:t>
            </a:r>
          </a:p>
        </p:txBody>
      </p:sp>
    </p:spTree>
    <p:extLst>
      <p:ext uri="{BB962C8B-B14F-4D97-AF65-F5344CB8AC3E}">
        <p14:creationId xmlns:p14="http://schemas.microsoft.com/office/powerpoint/2010/main" val="106510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89" y="1236372"/>
            <a:ext cx="10195774" cy="5621628"/>
          </a:xfrm>
        </p:spPr>
        <p:txBody>
          <a:bodyPr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Definition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Why computers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Characteristics of computer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Limitation of computers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Computer categories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Hardware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Software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System software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Application software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Bits and Bytes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Advantages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computer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Disadvantages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computer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Applications of computer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of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5959"/>
            <a:ext cx="10972800" cy="4525963"/>
          </a:xfr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Un-Employment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Cyber-crime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perform only what is it programmed to do.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well defined instructions to perform any operation</a:t>
            </a:r>
          </a:p>
        </p:txBody>
      </p:sp>
    </p:spTree>
    <p:extLst>
      <p:ext uri="{BB962C8B-B14F-4D97-AF65-F5344CB8AC3E}">
        <p14:creationId xmlns:p14="http://schemas.microsoft.com/office/powerpoint/2010/main" val="699847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121" y="1935052"/>
            <a:ext cx="10401837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playing very important role in every field of life.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everywhere such as at home, at school.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life a large number of activities are dependent on computers.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fields where computer is playing very important role are:</a:t>
            </a:r>
          </a:p>
        </p:txBody>
      </p:sp>
    </p:spTree>
    <p:extLst>
      <p:ext uri="{BB962C8B-B14F-4D97-AF65-F5344CB8AC3E}">
        <p14:creationId xmlns:p14="http://schemas.microsoft.com/office/powerpoint/2010/main" val="3353357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70" t="35214" r="38374" b="14420"/>
          <a:stretch/>
        </p:blipFill>
        <p:spPr>
          <a:xfrm>
            <a:off x="2215166" y="927280"/>
            <a:ext cx="9174051" cy="4871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976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13" t="34286" r="37659" b="15890"/>
          <a:stretch/>
        </p:blipFill>
        <p:spPr>
          <a:xfrm>
            <a:off x="2161223" y="1435514"/>
            <a:ext cx="9558552" cy="440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15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71" t="34110" r="38155" b="15185"/>
          <a:stretch/>
        </p:blipFill>
        <p:spPr>
          <a:xfrm>
            <a:off x="2086376" y="1233799"/>
            <a:ext cx="9362941" cy="521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17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85" t="35520" r="38065" b="14129"/>
          <a:stretch/>
        </p:blipFill>
        <p:spPr>
          <a:xfrm>
            <a:off x="2268045" y="1017431"/>
            <a:ext cx="9078243" cy="522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73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36140"/>
            <a:ext cx="10352468" cy="5321859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is an electronic device that can accept input data, process data, store data and produce output according to set of instructions/ program. </a:t>
            </a:r>
          </a:p>
          <a:p>
            <a:pPr algn="just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computer is a machine that manipulates data according to a list of instructions. A computer is a device capable of performing computations and making logical decisions at speed millions and even billion of times faster them human beings can.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is an electronic machine which is use for data processing. The output which comes after processing data through computer is known as Information.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5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3" y="1712892"/>
            <a:ext cx="10071134" cy="465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09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71" t="27598" r="38407" b="16758"/>
          <a:stretch/>
        </p:blipFill>
        <p:spPr>
          <a:xfrm>
            <a:off x="1957589" y="602054"/>
            <a:ext cx="9337183" cy="591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11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computer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494" y="1136561"/>
            <a:ext cx="10367493" cy="5721439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Speed: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computer in processing information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increasing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time to time and computers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calculate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speed.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a computer system is very high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the program given to it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computer data processing is mostly human factor.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may be wrongly coded or the data may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wrongly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entered.</a:t>
            </a:r>
          </a:p>
        </p:txBody>
      </p:sp>
    </p:spTree>
    <p:extLst>
      <p:ext uri="{BB962C8B-B14F-4D97-AF65-F5344CB8AC3E}">
        <p14:creationId xmlns:p14="http://schemas.microsoft.com/office/powerpoint/2010/main" val="308642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88" y="171608"/>
            <a:ext cx="10539212" cy="1143000"/>
          </a:xfrm>
        </p:spPr>
        <p:txBody>
          <a:bodyPr/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788" y="1417639"/>
            <a:ext cx="10539212" cy="54403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Computers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store large amount of data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memory 	unit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Versatility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Computers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programmed and applied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	purposes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computers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different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Diligence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computer does the same thing repeatedly without saying “I 	am tired or I am bored”.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3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38"/>
            <a:ext cx="10668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I.Q: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is a machine that has no intelligence to perform any task.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 has to be given to computer.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cannot take any decision on its own.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as per a user’s instruction, so it is fully dependent on human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5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706" y="210243"/>
            <a:ext cx="10457646" cy="1143000"/>
          </a:xfrm>
        </p:spPr>
        <p:txBody>
          <a:bodyPr/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706" y="1613080"/>
            <a:ext cx="10672293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Environment: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environment of computer should be dust free and suitable.</a:t>
            </a: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no feelings or emotions. 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make judgment based on feeling, taste, experience, and knowledge unlike a human being.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2314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5" id="{BBB88CD4-914A-4BB3-BF6D-001A3E95FFAE}" vid="{E3C81F7A-EEA1-4115-8645-D512D5A395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111</TotalTime>
  <Words>578</Words>
  <Application>Microsoft Office PowerPoint</Application>
  <PresentationFormat>Widescreen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Aldhabi</vt:lpstr>
      <vt:lpstr>Arial</vt:lpstr>
      <vt:lpstr>Tahoma</vt:lpstr>
      <vt:lpstr>Times New Roman</vt:lpstr>
      <vt:lpstr>Wingdings</vt:lpstr>
      <vt:lpstr>Theme5</vt:lpstr>
      <vt:lpstr>Introduction to computer </vt:lpstr>
      <vt:lpstr>Outline </vt:lpstr>
      <vt:lpstr>Definition </vt:lpstr>
      <vt:lpstr>Diagram </vt:lpstr>
      <vt:lpstr>PowerPoint Presentation</vt:lpstr>
      <vt:lpstr>Characteristics of computer </vt:lpstr>
      <vt:lpstr>Cont…</vt:lpstr>
      <vt:lpstr>Limitations of computer</vt:lpstr>
      <vt:lpstr>Cont…</vt:lpstr>
      <vt:lpstr>PowerPoint Presentation</vt:lpstr>
      <vt:lpstr>Hardware </vt:lpstr>
      <vt:lpstr>Software </vt:lpstr>
      <vt:lpstr>System Software/Operating System  </vt:lpstr>
      <vt:lpstr>Application Software </vt:lpstr>
      <vt:lpstr>Bits and Bytes </vt:lpstr>
      <vt:lpstr>PowerPoint Presentation</vt:lpstr>
      <vt:lpstr>PowerPoint Presentation</vt:lpstr>
      <vt:lpstr>PowerPoint Presentation</vt:lpstr>
      <vt:lpstr>Advantage of computer</vt:lpstr>
      <vt:lpstr>Disadvantage of computer</vt:lpstr>
      <vt:lpstr>Application of computer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</dc:title>
  <dc:creator>Hira</dc:creator>
  <cp:lastModifiedBy>Hira</cp:lastModifiedBy>
  <cp:revision>20</cp:revision>
  <dcterms:created xsi:type="dcterms:W3CDTF">2020-05-02T19:14:08Z</dcterms:created>
  <dcterms:modified xsi:type="dcterms:W3CDTF">2020-05-02T21:09:06Z</dcterms:modified>
</cp:coreProperties>
</file>